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8" r:id="rId3"/>
    <p:sldId id="260" r:id="rId4"/>
    <p:sldId id="259" r:id="rId5"/>
    <p:sldId id="262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72877"/>
  </p:normalViewPr>
  <p:slideViewPr>
    <p:cSldViewPr snapToGrid="0" snapToObjects="1">
      <p:cViewPr varScale="1">
        <p:scale>
          <a:sx n="77" d="100"/>
          <a:sy n="77" d="100"/>
        </p:scale>
        <p:origin x="3840" y="4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image4.png>
</file>

<file path=ppt/media/image5.png>
</file>

<file path=ppt/media/image6.sv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BCF10-1BD3-C94B-8D0A-8EF96B486FC9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7E0B5-69D1-B94E-84CF-AEB113D84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39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🤖 </a:t>
            </a:r>
          </a:p>
          <a:p>
            <a:r>
              <a:rPr lang="en-US" b="1" dirty="0"/>
              <a:t>What is AI?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Artificial Intelligence (AI)</a:t>
            </a:r>
            <a:r>
              <a:rPr lang="en-US" dirty="0"/>
              <a:t> refers to the ability of computers or machines to simulate human intelligence. This includes:</a:t>
            </a:r>
          </a:p>
          <a:p>
            <a:r>
              <a:rPr lang="en-US" b="1" dirty="0"/>
              <a:t>Learning</a:t>
            </a:r>
            <a:r>
              <a:rPr lang="en-US" dirty="0"/>
              <a:t>: Acquiring knowledge and patterns from data.</a:t>
            </a:r>
          </a:p>
          <a:p>
            <a:r>
              <a:rPr lang="en-US" b="1" dirty="0"/>
              <a:t>Reasoning</a:t>
            </a:r>
            <a:r>
              <a:rPr lang="en-US" dirty="0"/>
              <a:t>: Making decisions or solving problems.</a:t>
            </a:r>
          </a:p>
          <a:p>
            <a:r>
              <a:rPr lang="en-US" b="1" dirty="0"/>
              <a:t>Perception</a:t>
            </a:r>
            <a:r>
              <a:rPr lang="en-US" dirty="0"/>
              <a:t>: Interpreting input like vision, speech, or text.</a:t>
            </a:r>
          </a:p>
          <a:p>
            <a:r>
              <a:rPr lang="en-US" b="1" dirty="0"/>
              <a:t>Interaction</a:t>
            </a:r>
            <a:r>
              <a:rPr lang="en-US" dirty="0"/>
              <a:t>: Engaging with humans through natural language or robotics.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🔍 </a:t>
            </a: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Chatbots (like ChatGPT)</a:t>
            </a:r>
          </a:p>
          <a:p>
            <a:r>
              <a:rPr lang="en-US" dirty="0"/>
              <a:t>Self-driving cars</a:t>
            </a:r>
          </a:p>
          <a:p>
            <a:r>
              <a:rPr lang="en-US" dirty="0"/>
              <a:t>Fraud detection systems</a:t>
            </a:r>
          </a:p>
          <a:p>
            <a:r>
              <a:rPr lang="en-US" b="1" dirty="0"/>
              <a:t>🧠 </a:t>
            </a:r>
          </a:p>
          <a:p>
            <a:r>
              <a:rPr lang="en-US" b="1" dirty="0" err="1"/>
              <a:t>PyTorch</a:t>
            </a:r>
            <a:endParaRPr lang="en-US" b="1" dirty="0"/>
          </a:p>
          <a:p>
            <a:br>
              <a:rPr lang="en-US" dirty="0"/>
            </a:br>
            <a:endParaRPr lang="en-US" dirty="0"/>
          </a:p>
          <a:p>
            <a:r>
              <a:rPr lang="en-US" b="1" dirty="0" err="1"/>
              <a:t>PyTorch</a:t>
            </a:r>
            <a:r>
              <a:rPr lang="en-US" dirty="0"/>
              <a:t> is an open-source deep learning framework developed by Meta (Facebook). It’s widely used for building and training neural networks.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🔥 </a:t>
            </a:r>
            <a:r>
              <a:rPr lang="en-US" b="1" dirty="0"/>
              <a:t>Key Features</a:t>
            </a:r>
            <a:r>
              <a:rPr lang="en-US" dirty="0"/>
              <a:t>:</a:t>
            </a:r>
          </a:p>
          <a:p>
            <a:r>
              <a:rPr lang="en-US" b="1" dirty="0"/>
              <a:t>Dynamic computation graphs</a:t>
            </a:r>
            <a:r>
              <a:rPr lang="en-US" dirty="0"/>
              <a:t>: More intuitive for debugging and experimentation.</a:t>
            </a:r>
          </a:p>
          <a:p>
            <a:r>
              <a:rPr lang="en-US" b="1" dirty="0"/>
              <a:t>Tensor operations</a:t>
            </a:r>
            <a:r>
              <a:rPr lang="en-US" dirty="0"/>
              <a:t>: Similar to NumPy but with GPU acceleration.</a:t>
            </a:r>
          </a:p>
          <a:p>
            <a:r>
              <a:rPr lang="en-US" b="1" dirty="0" err="1"/>
              <a:t>Autograd</a:t>
            </a:r>
            <a:r>
              <a:rPr lang="en-US" dirty="0"/>
              <a:t>: Automatic differentiation for backpropagation.</a:t>
            </a:r>
          </a:p>
          <a:p>
            <a:r>
              <a:rPr lang="en-US" b="1" dirty="0" err="1"/>
              <a:t>TorchScript</a:t>
            </a:r>
            <a:r>
              <a:rPr lang="en-US" dirty="0"/>
              <a:t>: For deploying models in production.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🛠️ </a:t>
            </a:r>
            <a:r>
              <a:rPr lang="en-US" b="1" dirty="0"/>
              <a:t>Common Use Cases</a:t>
            </a:r>
            <a:r>
              <a:rPr lang="en-US" dirty="0"/>
              <a:t>:</a:t>
            </a:r>
          </a:p>
          <a:p>
            <a:r>
              <a:rPr lang="en-US" dirty="0"/>
              <a:t>Image classification</a:t>
            </a:r>
          </a:p>
          <a:p>
            <a:r>
              <a:rPr lang="en-US" dirty="0"/>
              <a:t>Natural language processing</a:t>
            </a:r>
          </a:p>
          <a:p>
            <a:r>
              <a:rPr lang="en-US" dirty="0"/>
              <a:t>Reinforcement learning</a:t>
            </a:r>
          </a:p>
          <a:p>
            <a:r>
              <a:rPr lang="en-US" b="1" dirty="0"/>
              <a:t>🤗 </a:t>
            </a:r>
          </a:p>
          <a:p>
            <a:r>
              <a:rPr lang="en-US" b="1" dirty="0"/>
              <a:t>Hugging Face Transformers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Hugging Face</a:t>
            </a:r>
            <a:r>
              <a:rPr lang="en-US" dirty="0"/>
              <a:t> is a company that maintains the </a:t>
            </a:r>
            <a:r>
              <a:rPr lang="en-US" b="1" dirty="0"/>
              <a:t>Transformers</a:t>
            </a:r>
            <a:r>
              <a:rPr lang="en-US" dirty="0"/>
              <a:t> library—a powerful open-source collection of </a:t>
            </a:r>
            <a:r>
              <a:rPr lang="en-US" b="1" dirty="0"/>
              <a:t>pretrained models</a:t>
            </a:r>
            <a:r>
              <a:rPr lang="en-US" dirty="0"/>
              <a:t> for: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NLP (Natural Language Processing)</a:t>
            </a:r>
            <a:r>
              <a:rPr lang="en-US" dirty="0"/>
              <a:t>: Text generation, sentiment analysis, translation</a:t>
            </a:r>
          </a:p>
          <a:p>
            <a:r>
              <a:rPr lang="en-US" b="1" dirty="0"/>
              <a:t>Vision</a:t>
            </a:r>
            <a:r>
              <a:rPr lang="en-US" dirty="0"/>
              <a:t>: Image classification, object detection</a:t>
            </a:r>
          </a:p>
          <a:p>
            <a:r>
              <a:rPr lang="en-US" b="1" dirty="0"/>
              <a:t>Multimodal</a:t>
            </a:r>
            <a:r>
              <a:rPr lang="en-US" dirty="0"/>
              <a:t>: Text + image models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📦 </a:t>
            </a:r>
            <a:r>
              <a:rPr lang="en-US" b="1" dirty="0"/>
              <a:t>Key Benefits</a:t>
            </a:r>
            <a:r>
              <a:rPr lang="en-US" dirty="0"/>
              <a:t>:</a:t>
            </a:r>
          </a:p>
          <a:p>
            <a:r>
              <a:rPr lang="en-US" b="1" dirty="0"/>
              <a:t>Pretrained models</a:t>
            </a:r>
            <a:r>
              <a:rPr lang="en-US" dirty="0"/>
              <a:t>: No need to train from scratch.</a:t>
            </a:r>
          </a:p>
          <a:p>
            <a:r>
              <a:rPr lang="en-US" b="1" dirty="0"/>
              <a:t>High-level APIs</a:t>
            </a:r>
            <a:r>
              <a:rPr lang="en-US" dirty="0"/>
              <a:t>: Easy to load models with one line of code.</a:t>
            </a:r>
          </a:p>
          <a:p>
            <a:r>
              <a:rPr lang="en-US" b="1" dirty="0"/>
              <a:t>Support for multiple frameworks</a:t>
            </a:r>
            <a:r>
              <a:rPr lang="en-US" dirty="0"/>
              <a:t>: Works with both </a:t>
            </a:r>
            <a:r>
              <a:rPr lang="en-US" b="1" dirty="0" err="1"/>
              <a:t>PyTorch</a:t>
            </a:r>
            <a:r>
              <a:rPr lang="en-US" dirty="0"/>
              <a:t> and </a:t>
            </a:r>
            <a:r>
              <a:rPr lang="en-US" b="1" dirty="0"/>
              <a:t>TensorFlow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442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08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FmxLaRJrwE?si=ZzsEINcsDes5BHeq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github.com/mcropsey/ai-huggingface-labs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581" y="921715"/>
            <a:ext cx="3872267" cy="2635993"/>
          </a:xfrm>
        </p:spPr>
        <p:txBody>
          <a:bodyPr anchor="b">
            <a:normAutofit/>
          </a:bodyPr>
          <a:lstStyle/>
          <a:p>
            <a:pPr algn="l"/>
            <a:r>
              <a:rPr lang="en-US" sz="4200"/>
              <a:t>AI Labs Demo Walkthrough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9144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4022220"/>
            <a:ext cx="611504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9190104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581" y="4541263"/>
            <a:ext cx="3497218" cy="1395022"/>
          </a:xfrm>
        </p:spPr>
        <p:txBody>
          <a:bodyPr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Using </a:t>
            </a:r>
            <a:r>
              <a:rPr lang="en-US" sz="2700" dirty="0" err="1">
                <a:solidFill>
                  <a:srgbClr val="FFFFFF"/>
                </a:solidFill>
              </a:rPr>
              <a:t>PyTorch</a:t>
            </a:r>
            <a:r>
              <a:rPr lang="en-US" sz="2700" dirty="0">
                <a:solidFill>
                  <a:srgbClr val="FFFFFF"/>
                </a:solidFill>
              </a:rPr>
              <a:t>, and Hugging Face</a:t>
            </a:r>
          </a:p>
        </p:txBody>
      </p:sp>
      <p:pic>
        <p:nvPicPr>
          <p:cNvPr id="5" name="Video 4" descr="3D Graphs">
            <a:extLst>
              <a:ext uri="{FF2B5EF4-FFF2-40B4-BE49-F238E27FC236}">
                <a16:creationId xmlns:a16="http://schemas.microsoft.com/office/drawing/2014/main" id="{C665211A-6711-F6D4-BC84-5A1A2BEE1C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>
            <a:fillRect/>
          </a:stretch>
        </p:blipFill>
        <p:spPr>
          <a:xfrm>
            <a:off x="4930430" y="1792018"/>
            <a:ext cx="3872266" cy="28959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9143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US" sz="3850"/>
              <a:t>High-Level Overview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359815" y="1681653"/>
            <a:ext cx="5525727" cy="4334518"/>
          </a:xfrm>
        </p:spPr>
        <p:txBody>
          <a:bodyPr anchor="ctr">
            <a:normAutofit fontScale="92500" lnSpcReduction="10000"/>
          </a:bodyPr>
          <a:lstStyle/>
          <a:p>
            <a:pPr marL="0" lvl="0" indent="0">
              <a:lnSpc>
                <a:spcPct val="90000"/>
              </a:lnSpc>
              <a:buNone/>
            </a:pPr>
            <a:r>
              <a:rPr lang="en-US" sz="2000" b="1" dirty="0"/>
              <a:t>Lab Environment Setup Guide</a:t>
            </a:r>
          </a:p>
          <a:p>
            <a:pPr marL="0" lvl="0" indent="0">
              <a:lnSpc>
                <a:spcPct val="90000"/>
              </a:lnSpc>
              <a:buNone/>
            </a:pPr>
            <a:r>
              <a:rPr lang="en-US" sz="2000" dirty="0">
                <a:hlinkClick r:id="rId3"/>
              </a:rPr>
              <a:t>https://youtu.be/HFmxLaRJrwE?si=ZzsEINcsDes5BHeq</a:t>
            </a: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2000" b="1" dirty="0"/>
              <a:t>Hugging Face is an open-source platform with pre-trained AI models ready to use.</a:t>
            </a: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br>
              <a:rPr lang="en-US" sz="2000" dirty="0"/>
            </a:br>
            <a:endParaRPr lang="en-US" sz="2000" dirty="0"/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Learning with basic examples gives you the </a:t>
            </a:r>
            <a:r>
              <a:rPr lang="en-US" sz="2000" b="1" dirty="0"/>
              <a:t>hands-on experience</a:t>
            </a:r>
            <a:r>
              <a:rPr lang="en-US" sz="2000" dirty="0"/>
              <a:t> needed to build real-world solutions.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These small experiments teach you the </a:t>
            </a:r>
            <a:r>
              <a:rPr lang="en-US" sz="2000" b="1" dirty="0"/>
              <a:t>same processes, workflows, and tuning techniques</a:t>
            </a:r>
            <a:r>
              <a:rPr lang="en-US" sz="2000" dirty="0"/>
              <a:t> you’ll apply in full-scale business applications.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000" dirty="0"/>
              <a:t>Your real-world problems may be larger — but the </a:t>
            </a:r>
            <a:r>
              <a:rPr lang="en-US" sz="2000" b="1" dirty="0"/>
              <a:t>process you use to solve them will be the same</a:t>
            </a:r>
            <a:r>
              <a:rPr lang="en-US" sz="2000" dirty="0"/>
              <a:t>.</a:t>
            </a:r>
          </a:p>
          <a:p>
            <a:pPr marL="0" indent="0">
              <a:lnSpc>
                <a:spcPct val="90000"/>
              </a:lnSpc>
              <a:buNone/>
            </a:pPr>
            <a:endParaRPr lang="en-US" sz="1600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9435" y="0"/>
            <a:ext cx="195456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567" y="2369132"/>
            <a:ext cx="2119736" cy="2119736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35" name="Graphic 34" descr="Virtual RealityHeadset">
            <a:extLst>
              <a:ext uri="{FF2B5EF4-FFF2-40B4-BE49-F238E27FC236}">
                <a16:creationId xmlns:a16="http://schemas.microsoft.com/office/drawing/2014/main" id="{5B1466A2-9F63-86FA-20F4-A94C36E423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20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480060"/>
            <a:ext cx="8428482" cy="58978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3FBB83-3F45-B9C7-894B-BDC45E0C3B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82600" y="699326"/>
            <a:ext cx="8178799" cy="5459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831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8573" y="365491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 b="1" dirty="0">
                <a:solidFill>
                  <a:srgbClr val="FFFFFF"/>
                </a:solidFill>
              </a:rPr>
              <a:t>Lab Breakdown</a:t>
            </a: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012864D-8FA3-E042-2AF9-76ABC41578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7776577"/>
              </p:ext>
            </p:extLst>
          </p:nvPr>
        </p:nvGraphicFramePr>
        <p:xfrm>
          <a:off x="532917" y="1941446"/>
          <a:ext cx="8328449" cy="4555216"/>
        </p:xfrm>
        <a:graphic>
          <a:graphicData uri="http://schemas.openxmlformats.org/drawingml/2006/table">
            <a:tbl>
              <a:tblPr>
                <a:solidFill>
                  <a:schemeClr val="bg1">
                    <a:lumMod val="95000"/>
                  </a:schemeClr>
                </a:solidFill>
              </a:tblPr>
              <a:tblGrid>
                <a:gridCol w="4083029">
                  <a:extLst>
                    <a:ext uri="{9D8B030D-6E8A-4147-A177-3AD203B41FA5}">
                      <a16:colId xmlns:a16="http://schemas.microsoft.com/office/drawing/2014/main" val="3019916112"/>
                    </a:ext>
                  </a:extLst>
                </a:gridCol>
                <a:gridCol w="4245420">
                  <a:extLst>
                    <a:ext uri="{9D8B030D-6E8A-4147-A177-3AD203B41FA5}">
                      <a16:colId xmlns:a16="http://schemas.microsoft.com/office/drawing/2014/main" val="1678215114"/>
                    </a:ext>
                  </a:extLst>
                </a:gridCol>
              </a:tblGrid>
              <a:tr h="4228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cap="none" spc="0">
                          <a:solidFill>
                            <a:schemeClr val="tx1"/>
                          </a:solidFill>
                        </a:rPr>
                        <a:t>📄 File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65027" marR="92188" marT="18579" marB="139343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cap="none" spc="0" dirty="0">
                          <a:solidFill>
                            <a:schemeClr val="tx1"/>
                          </a:solidFill>
                        </a:rPr>
                        <a:t>🔍 Purpose</a:t>
                      </a:r>
                      <a:endParaRPr lang="en-US" sz="18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65027" marR="92188" marT="18579" marB="1393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961872"/>
                  </a:ext>
                </a:extLst>
              </a:tr>
              <a:tr h="64490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explore_csv_data.py</a:t>
                      </a:r>
                    </a:p>
                  </a:txBody>
                  <a:tcPr marL="65027" marR="92188" marT="18579" marB="139343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Load and analyze CSV data, show stats, plot histograms and correlations</a:t>
                      </a:r>
                    </a:p>
                  </a:txBody>
                  <a:tcPr marL="65027" marR="92188" marT="18579" marB="1393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173944"/>
                  </a:ext>
                </a:extLst>
              </a:tr>
              <a:tr h="67950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image_classification_torchvision.py</a:t>
                      </a:r>
                    </a:p>
                  </a:txBody>
                  <a:tcPr marL="65027" marR="92188" marT="18579" marB="139343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Classify an image using a pretrained ResNet-18 model from </a:t>
                      </a:r>
                      <a:r>
                        <a:rPr lang="en-US" sz="1800" cap="none" spc="0" err="1">
                          <a:solidFill>
                            <a:schemeClr val="tx1"/>
                          </a:solidFill>
                        </a:rPr>
                        <a:t>torchvision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65027" marR="92188" marT="18579" marB="1393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207032"/>
                  </a:ext>
                </a:extLst>
              </a:tr>
              <a:tr h="67950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 dirty="0" err="1">
                          <a:solidFill>
                            <a:schemeClr val="tx1"/>
                          </a:solidFill>
                        </a:rPr>
                        <a:t>sentiment_analysis_hf.py</a:t>
                      </a:r>
                      <a:endParaRPr lang="en-US" sz="18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65027" marR="92188" marT="18579" marB="139343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Run sentiment analysis using Hugging Face Transformers</a:t>
                      </a:r>
                    </a:p>
                  </a:txBody>
                  <a:tcPr marL="65027" marR="92188" marT="18579" marB="1393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577280"/>
                  </a:ext>
                </a:extLst>
              </a:tr>
              <a:tr h="4228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text_generation_gpt2.py</a:t>
                      </a:r>
                    </a:p>
                  </a:txBody>
                  <a:tcPr marL="65027" marR="92188" marT="18579" marB="139343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Generate text from a prompt using GPT-2</a:t>
                      </a:r>
                    </a:p>
                  </a:txBody>
                  <a:tcPr marL="65027" marR="92188" marT="18579" marB="1393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6799"/>
                  </a:ext>
                </a:extLst>
              </a:tr>
              <a:tr h="67950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train_custom_dataset.py</a:t>
                      </a:r>
                    </a:p>
                  </a:txBody>
                  <a:tcPr marL="65027" marR="92188" marT="18579" marB="139343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Build, train, and evaluate a model on a synthetic dataset using </a:t>
                      </a:r>
                      <a:r>
                        <a:rPr lang="en-US" sz="1800" cap="none" spc="0" err="1">
                          <a:solidFill>
                            <a:schemeClr val="tx1"/>
                          </a:solidFill>
                        </a:rPr>
                        <a:t>PyTorch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65027" marR="92188" marT="18579" marB="1393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735769"/>
                  </a:ext>
                </a:extLst>
              </a:tr>
              <a:tr h="4228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i="0" kern="1200" cap="none" spc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train_spam_detector.py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65027" marR="92188" marT="18579" marB="139343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>
                          <a:solidFill>
                            <a:schemeClr val="tx1"/>
                          </a:solidFill>
                        </a:rPr>
                        <a:t>Training and saving fine tuned model</a:t>
                      </a:r>
                    </a:p>
                  </a:txBody>
                  <a:tcPr marL="65027" marR="92188" marT="18579" marB="1393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475976"/>
                  </a:ext>
                </a:extLst>
              </a:tr>
              <a:tr h="422862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b="1" i="0" kern="1200" cap="none" spc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spam_classifier.pth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65027" marR="92188" marT="18579" marB="139343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800" cap="none" spc="0" dirty="0">
                          <a:solidFill>
                            <a:schemeClr val="tx1"/>
                          </a:solidFill>
                        </a:rPr>
                        <a:t>Using fine tuned model</a:t>
                      </a:r>
                    </a:p>
                  </a:txBody>
                  <a:tcPr marL="65027" marR="92188" marT="18579" marB="139343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16196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5EC72F-9B66-4A7B-6D4D-E30F45E9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US" sz="3850"/>
              <a:t>WSL Environment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64547-CFA6-DEF3-1C26-C8E411ED3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2321" y="1606609"/>
            <a:ext cx="5033221" cy="4409562"/>
          </a:xfrm>
        </p:spPr>
        <p:txBody>
          <a:bodyPr anchor="ctr">
            <a:normAutofit lnSpcReduction="10000"/>
          </a:bodyPr>
          <a:lstStyle/>
          <a:p>
            <a:r>
              <a:rPr lang="en-US" sz="1900" dirty="0"/>
              <a:t>Switch to your virtual environment</a:t>
            </a:r>
          </a:p>
          <a:p>
            <a:r>
              <a:rPr lang="en-US" sz="1900" dirty="0"/>
              <a:t>Install git</a:t>
            </a:r>
          </a:p>
          <a:p>
            <a:r>
              <a:rPr lang="en-US" sz="1900" dirty="0"/>
              <a:t>Install these libraries:</a:t>
            </a:r>
          </a:p>
          <a:p>
            <a:pPr lvl="1"/>
            <a:r>
              <a:rPr lang="en-US" sz="1900" dirty="0"/>
              <a:t>Transformers --- Pretrained NLP models interface</a:t>
            </a:r>
          </a:p>
          <a:p>
            <a:pPr lvl="1"/>
            <a:r>
              <a:rPr lang="en-US" sz="1900" dirty="0"/>
              <a:t>Pandas --- Data analysis and manipulation</a:t>
            </a:r>
          </a:p>
          <a:p>
            <a:pPr lvl="1"/>
            <a:r>
              <a:rPr lang="en-US" sz="1900" dirty="0"/>
              <a:t>Matplotlib --- Create charts and graphs</a:t>
            </a:r>
          </a:p>
          <a:p>
            <a:pPr lvl="1"/>
            <a:r>
              <a:rPr lang="en-US" sz="1900" dirty="0"/>
              <a:t>Pillow --- Image processing and editing</a:t>
            </a:r>
          </a:p>
          <a:p>
            <a:pPr lvl="1"/>
            <a:r>
              <a:rPr lang="en-US" sz="1900" dirty="0"/>
              <a:t>Requests --- Send HTTP web requests</a:t>
            </a:r>
          </a:p>
          <a:p>
            <a:pPr lvl="1"/>
            <a:r>
              <a:rPr lang="en-US" sz="1900" dirty="0"/>
              <a:t>torch, </a:t>
            </a:r>
            <a:r>
              <a:rPr lang="en-US" sz="1900" dirty="0" err="1"/>
              <a:t>torchvision</a:t>
            </a:r>
            <a:r>
              <a:rPr lang="en-US" sz="1900" dirty="0"/>
              <a:t>, </a:t>
            </a:r>
            <a:r>
              <a:rPr lang="en-US" sz="1900" dirty="0" err="1"/>
              <a:t>torchaudio</a:t>
            </a:r>
            <a:endParaRPr lang="en-US" sz="1900" dirty="0"/>
          </a:p>
          <a:p>
            <a:pPr marL="457200" lvl="1" indent="0">
              <a:buNone/>
            </a:pP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git clone 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  <a:hlinkClick r:id="rId2"/>
              </a:rPr>
              <a:t>https://github.com/mcropsey/ai-huggingface-labs</a:t>
            </a:r>
            <a:endParaRPr lang="en-US" sz="15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marL="457200" lvl="1" indent="0">
              <a:buNone/>
            </a:pPr>
            <a:r>
              <a:rPr lang="en-US" sz="1500" b="1" i="1" dirty="0">
                <a:solidFill>
                  <a:srgbClr val="7030A0"/>
                </a:solidFill>
              </a:rPr>
              <a:t>python3.11 -m pip install torch </a:t>
            </a:r>
            <a:r>
              <a:rPr lang="en-US" sz="1500" b="1" i="1" dirty="0" err="1">
                <a:solidFill>
                  <a:srgbClr val="7030A0"/>
                </a:solidFill>
              </a:rPr>
              <a:t>torchvision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torchaudio</a:t>
            </a:r>
            <a:r>
              <a:rPr lang="en-US" sz="1500" b="1" i="1" dirty="0">
                <a:solidFill>
                  <a:srgbClr val="7030A0"/>
                </a:solidFill>
              </a:rPr>
              <a:t> transformers pandas matplotlib pillow requests</a:t>
            </a:r>
          </a:p>
          <a:p>
            <a:pPr marL="457200" lvl="1" indent="0">
              <a:buNone/>
            </a:pPr>
            <a:endParaRPr lang="en-US" sz="1900" dirty="0"/>
          </a:p>
          <a:p>
            <a:pPr marL="457200" lvl="1" indent="0">
              <a:buNone/>
            </a:pPr>
            <a:endParaRPr lang="en-US" sz="19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9A309A7-1751-4ABE-A3C1-EEC40366AD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89435" y="0"/>
            <a:ext cx="1954565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67D8EB6-EAE1-4F9C-B398-83321E2872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29567" y="2369132"/>
            <a:ext cx="2119736" cy="2119736"/>
          </a:xfrm>
          <a:prstGeom prst="ellipse">
            <a:avLst/>
          </a:prstGeom>
          <a:solidFill>
            <a:srgbClr val="FFFFFF"/>
          </a:solidFill>
          <a:ln w="2222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pic>
        <p:nvPicPr>
          <p:cNvPr id="7" name="Graphic 6" descr="Panda">
            <a:extLst>
              <a:ext uri="{FF2B5EF4-FFF2-40B4-BE49-F238E27FC236}">
                <a16:creationId xmlns:a16="http://schemas.microsoft.com/office/drawing/2014/main" id="{0C9B1FA4-2393-5C69-DE71-DF748F8ABE0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3023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2654</TotalTime>
  <Words>540</Words>
  <Application>Microsoft Macintosh PowerPoint</Application>
  <PresentationFormat>On-screen Show (4:3)</PresentationFormat>
  <Paragraphs>83</Paragraphs>
  <Slides>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Arial</vt:lpstr>
      <vt:lpstr>Calibri</vt:lpstr>
      <vt:lpstr>Office Theme</vt:lpstr>
      <vt:lpstr>AI Labs Demo Walkthrough</vt:lpstr>
      <vt:lpstr>High-Level Overview</vt:lpstr>
      <vt:lpstr>PowerPoint Presentation</vt:lpstr>
      <vt:lpstr>Lab Breakdown</vt:lpstr>
      <vt:lpstr>WSL Environment Update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Michael Cropsey</cp:lastModifiedBy>
  <cp:revision>27</cp:revision>
  <dcterms:created xsi:type="dcterms:W3CDTF">2013-01-27T09:14:16Z</dcterms:created>
  <dcterms:modified xsi:type="dcterms:W3CDTF">2025-06-16T20:39:19Z</dcterms:modified>
  <cp:category/>
</cp:coreProperties>
</file>

<file path=docProps/thumbnail.jpeg>
</file>